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1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92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45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11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543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48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812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3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8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3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96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0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3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7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1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3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3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256D20E6-4511-51E2-F50A-3F7787E71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341" y="912794"/>
            <a:ext cx="8801318" cy="47527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68588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D72CC35-DDBE-0EA4-3BE1-B509DA6AA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727" y="1894787"/>
            <a:ext cx="9916998" cy="3572759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грижите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полагат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допринасят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езиковото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емоционалното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образование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грижи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значение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възрастовите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налице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изработването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отговорят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визията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институция,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обсъждане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натрупания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опит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9CF2867F-6932-1CBB-495D-69C6608B5BA1}"/>
              </a:ext>
            </a:extLst>
          </p:cNvPr>
          <p:cNvSpPr txBox="1"/>
          <p:nvPr/>
        </p:nvSpPr>
        <p:spPr>
          <a:xfrm>
            <a:off x="3037002" y="1116232"/>
            <a:ext cx="6117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dirty="0"/>
              <a:t>1. НЕОБХОДИМОСТ ОТ ПРОГРАМАТА</a:t>
            </a:r>
          </a:p>
        </p:txBody>
      </p:sp>
    </p:spTree>
    <p:extLst>
      <p:ext uri="{BB962C8B-B14F-4D97-AF65-F5344CB8AC3E}">
        <p14:creationId xmlns:p14="http://schemas.microsoft.com/office/powerpoint/2010/main" val="2774898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06F52A7F-9722-B729-27D8-CD823B0ABE32}"/>
              </a:ext>
            </a:extLst>
          </p:cNvPr>
          <p:cNvSpPr txBox="1"/>
          <p:nvPr/>
        </p:nvSpPr>
        <p:spPr>
          <a:xfrm>
            <a:off x="758857" y="1125393"/>
            <a:ext cx="1085496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Приоритетна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развитие“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за развитие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България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(2021-2030).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id="{81FC706B-2836-B381-426E-F2D1BA9BF6CA}"/>
              </a:ext>
            </a:extLst>
          </p:cNvPr>
          <p:cNvSpPr txBox="1"/>
          <p:nvPr/>
        </p:nvSpPr>
        <p:spPr>
          <a:xfrm>
            <a:off x="3023647" y="432895"/>
            <a:ext cx="6117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2. ЦЕЛИ И ОБХВАТ НА ПРОГРАМАТА</a:t>
            </a:r>
            <a:endParaRPr lang="bg-BG" dirty="0"/>
          </a:p>
        </p:txBody>
      </p:sp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00859F51-6604-60A8-078A-19CCAD6D18F9}"/>
              </a:ext>
            </a:extLst>
          </p:cNvPr>
          <p:cNvSpPr txBox="1"/>
          <p:nvPr/>
        </p:nvSpPr>
        <p:spPr>
          <a:xfrm>
            <a:off x="758857" y="2056214"/>
            <a:ext cx="112037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Обща цел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целенасочена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творчески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 за работа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работещите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търсят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активно взаимодействие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участниците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основание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вземането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решения,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оценка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операции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„Образование“.</a:t>
            </a:r>
          </a:p>
        </p:txBody>
      </p:sp>
      <p:sp>
        <p:nvSpPr>
          <p:cNvPr id="13" name="Текстово поле 12">
            <a:extLst>
              <a:ext uri="{FF2B5EF4-FFF2-40B4-BE49-F238E27FC236}">
                <a16:creationId xmlns:a16="http://schemas.microsoft.com/office/drawing/2014/main" id="{A48E3D3A-7A89-17FE-FFC3-EF2C429D726D}"/>
              </a:ext>
            </a:extLst>
          </p:cNvPr>
          <p:cNvSpPr txBox="1"/>
          <p:nvPr/>
        </p:nvSpPr>
        <p:spPr>
          <a:xfrm>
            <a:off x="758857" y="4067313"/>
            <a:ext cx="1120375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2.2.Конкретни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цели: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интерактивна среда,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подкрепяща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социално-емоционалното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изкуство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и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градина/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двигателната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учеща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рамките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градина.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натрупания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опит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форуми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176915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86742BAF-6681-C545-7A7D-3FD1F6982F52}"/>
              </a:ext>
            </a:extLst>
          </p:cNvPr>
          <p:cNvSpPr txBox="1"/>
          <p:nvPr/>
        </p:nvSpPr>
        <p:spPr>
          <a:xfrm>
            <a:off x="1619447" y="452735"/>
            <a:ext cx="103714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2.3. Обхват на </a:t>
            </a:r>
            <a:r>
              <a:rPr lang="ru-RU" b="1" dirty="0" err="1"/>
              <a:t>програмата</a:t>
            </a:r>
            <a:r>
              <a:rPr lang="ru-RU" b="1" dirty="0"/>
              <a:t>:</a:t>
            </a:r>
          </a:p>
          <a:p>
            <a:pPr algn="just"/>
            <a:r>
              <a:rPr lang="ru-RU" dirty="0"/>
              <a:t>Национален – </a:t>
            </a:r>
            <a:r>
              <a:rPr lang="ru-RU" dirty="0" err="1"/>
              <a:t>държавни</a:t>
            </a:r>
            <a:r>
              <a:rPr lang="ru-RU" dirty="0"/>
              <a:t> и </a:t>
            </a:r>
            <a:r>
              <a:rPr lang="ru-RU" dirty="0" err="1"/>
              <a:t>общински</a:t>
            </a:r>
            <a:r>
              <a:rPr lang="ru-RU" dirty="0"/>
              <a:t> детски </a:t>
            </a:r>
            <a:r>
              <a:rPr lang="ru-RU" dirty="0" err="1"/>
              <a:t>градини</a:t>
            </a:r>
            <a:r>
              <a:rPr lang="ru-RU" dirty="0"/>
              <a:t> на </a:t>
            </a:r>
            <a:r>
              <a:rPr lang="ru-RU" dirty="0" err="1"/>
              <a:t>територията</a:t>
            </a:r>
            <a:r>
              <a:rPr lang="ru-RU" dirty="0"/>
              <a:t> на </a:t>
            </a:r>
            <a:r>
              <a:rPr lang="ru-RU" dirty="0" err="1"/>
              <a:t>Република</a:t>
            </a:r>
            <a:r>
              <a:rPr lang="ru-RU" dirty="0"/>
              <a:t> </a:t>
            </a:r>
            <a:r>
              <a:rPr lang="ru-RU" dirty="0" err="1"/>
              <a:t>България</a:t>
            </a:r>
            <a:r>
              <a:rPr lang="ru-RU" dirty="0"/>
              <a:t>.</a:t>
            </a:r>
          </a:p>
        </p:txBody>
      </p:sp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34FCA68F-63E2-8C38-F621-A99AB2E98B2E}"/>
              </a:ext>
            </a:extLst>
          </p:cNvPr>
          <p:cNvSpPr txBox="1"/>
          <p:nvPr/>
        </p:nvSpPr>
        <p:spPr>
          <a:xfrm>
            <a:off x="531044" y="1504284"/>
            <a:ext cx="11572973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ДЕЙНОСТИ ПО ПРОГРАМАТА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практики,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цели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предучилищното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образование.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допустимо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условия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среда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 практики,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т.ч.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наемане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градина.</a:t>
            </a:r>
          </a:p>
        </p:txBody>
      </p:sp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DC2BC5F3-9EFA-950E-BAE0-CA3DE00E6615}"/>
              </a:ext>
            </a:extLst>
          </p:cNvPr>
          <p:cNvSpPr txBox="1"/>
          <p:nvPr/>
        </p:nvSpPr>
        <p:spPr>
          <a:xfrm>
            <a:off x="531043" y="3843676"/>
            <a:ext cx="1157297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градина 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двигателната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емоционалното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изкуство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и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Организиране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форуми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предучилищно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образование, в т.ч.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конференция „Водим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бъдещето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ръка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365658846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493</Words>
  <Application>Microsoft Office PowerPoint</Application>
  <PresentationFormat>Широк екран</PresentationFormat>
  <Paragraphs>22</Paragraphs>
  <Slides>4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Загатване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ISVP</dc:creator>
  <cp:lastModifiedBy>ISVP</cp:lastModifiedBy>
  <cp:revision>4</cp:revision>
  <dcterms:created xsi:type="dcterms:W3CDTF">2024-05-31T05:38:27Z</dcterms:created>
  <dcterms:modified xsi:type="dcterms:W3CDTF">2024-05-31T08:18:33Z</dcterms:modified>
</cp:coreProperties>
</file>